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104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40C1C4-7B77-1574-B370-0FF290037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D9584BB-2AC8-F048-5E05-FA1F59ED8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1DA68A-B6AB-DE67-688D-67516CF50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8AA8D-9386-1884-7DB2-15A7C581D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41A562-4F29-BB78-E8CA-9A633CA9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43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4C15D3-67EE-7F6B-CB06-6D9BB2911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37BDD0-414B-3740-A7B2-B913319AA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9D344A1-E9B7-6D65-32A4-9B6814E4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546607-2114-4BB2-2DC8-D9AA1FD4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8BF232-0F02-B10B-C0BA-8003A57F2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28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368232D-EFDE-3568-2F6D-286ABAFE5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1556C1-C4D2-6A56-87A1-ED837721E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B1C181-60C7-2BAE-EC5D-93A73C313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BC4D6A-2156-7289-A492-60690FBB4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2337CA-DD64-A039-9B2F-33D36EBD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37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3B9575-638D-8662-34CD-6A71A6F08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293D56-EB91-A759-EBE7-2AB1CF052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32EEC9-BAB5-B131-99DF-1B2599C7B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7DAE03-40AE-4F71-E731-350D67BD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D7777C-42CE-C085-EB07-C678405E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949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84958A-2FD8-E572-2DA0-ED9D45B46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DF11248-BD29-3E78-8AF1-2772A0BBF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305A8B-0FA4-6C22-2593-0D9602065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41B255-A89B-19B2-89EC-7BC539C07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AB37F21-47BE-D3BB-26FE-EAE15744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642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C51F16-7F0A-4802-85B4-048F123C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2B0F37-3633-1F67-DC0A-E88828207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78F7F7D-BBB5-9B52-11C9-5A2B8E701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7C9B3ED-DCDF-FE37-ED67-A2936A619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E2BC1DF-5EAB-82B9-6B22-80E103835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173644B-B813-708B-2EC3-78066C46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853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1EFEB3-3330-F013-2978-C5E9A757F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95C6DF8-B518-68D8-CB15-F0AF9A832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D6EB0B-727F-F192-CD0D-50D0831B6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7604600-D93F-DFAF-EEB2-25BE161D8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216B796-B966-7DD8-4F5F-E7E88A92E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0A3190-EA42-AD3E-58CD-4A37F6D6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3540C10-4173-FC5B-8A9A-AC72736A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577A204-5EA7-C487-B205-9751C3AE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978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F132E7-1F9D-1969-DB80-2ACEA1B7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A1C2227-1904-8376-3E2F-7235B86B6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946C27D-FF37-01CC-A569-09E8FD20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922858E-691D-C994-8DC7-2754A5FE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229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507E9C-3778-7482-7A01-E2ECDB05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5A0E97B-9CB9-4DC9-E973-6C23375B4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391E611-CD91-9569-ED16-A4A23F7A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713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6277EB-F090-ADF1-5687-F4B80205B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E23054-2C7B-5C6F-514A-F54CD57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3F1BF6-E43C-9F31-1F95-7A6759827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486E547-CD83-B42C-BB5A-129EDEF3B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644799A-24C4-31CF-AC95-7A0C66926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14A6F25-CA1D-3641-F3CA-0F15A160D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96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850F86-EED1-5CF0-B758-FD480618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D1F7E40-F219-0449-81E9-7D58A81E7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F10D65-D960-BA05-B796-40A7C7C36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71CA3E-65CD-2EEA-A87A-D2A4FFF6F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76CDA5F-561B-6663-5730-64587093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E3604DD-85E6-9469-4080-892AD490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886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7C440F9-B1E6-500D-2300-171CA116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D86D6B-D0E0-695D-C172-5E6F3D3EF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171C23-6049-F2CF-BEF6-61C377DC09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34471D-58FB-491F-BD04-520691E1A427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50FAA90-F957-9038-4F13-4AD84FEC8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4DF579-E15F-7620-97DC-BB19546F5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F291D2-2C4A-4936-9028-2DF1E9EC99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0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EDCB8E8-B372-056F-7BB2-4BE0D3A475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DC9D58F-B937-F3A5-2086-4F77A611E5CE}"/>
              </a:ext>
            </a:extLst>
          </p:cNvPr>
          <p:cNvSpPr txBox="1"/>
          <p:nvPr/>
        </p:nvSpPr>
        <p:spPr>
          <a:xfrm>
            <a:off x="457200" y="1828800"/>
            <a:ext cx="8229600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4400" b="1">
                <a:solidFill>
                  <a:srgbClr val="FFFFFF"/>
                </a:solidFill>
              </a:rPr>
              <a:t>安徽精测流量仪表检定站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7FFE10E-7007-6664-9CA2-C3D06248AB4F}"/>
              </a:ext>
            </a:extLst>
          </p:cNvPr>
          <p:cNvSpPr txBox="1"/>
          <p:nvPr/>
        </p:nvSpPr>
        <p:spPr>
          <a:xfrm>
            <a:off x="457200" y="3200400"/>
            <a:ext cx="8229600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2800">
                <a:solidFill>
                  <a:srgbClr val="FFFFFF"/>
                </a:solidFill>
              </a:rPr>
              <a:t>专业 </a:t>
            </a:r>
            <a:r>
              <a:rPr lang="en-US" altLang="zh-CN" sz="2800">
                <a:solidFill>
                  <a:srgbClr val="FFFFFF"/>
                </a:solidFill>
              </a:rPr>
              <a:t>· </a:t>
            </a:r>
            <a:r>
              <a:rPr lang="zh-CN" altLang="en-US" sz="2800">
                <a:solidFill>
                  <a:srgbClr val="FFFFFF"/>
                </a:solidFill>
              </a:rPr>
              <a:t>精准 </a:t>
            </a:r>
            <a:r>
              <a:rPr lang="en-US" altLang="zh-CN" sz="2800">
                <a:solidFill>
                  <a:srgbClr val="FFFFFF"/>
                </a:solidFill>
              </a:rPr>
              <a:t>· </a:t>
            </a:r>
            <a:r>
              <a:rPr lang="zh-CN" altLang="en-US" sz="2800">
                <a:solidFill>
                  <a:srgbClr val="FFFFFF"/>
                </a:solidFill>
              </a:rPr>
              <a:t>公正 </a:t>
            </a:r>
            <a:r>
              <a:rPr lang="en-US" altLang="zh-CN" sz="2800">
                <a:solidFill>
                  <a:srgbClr val="FFFFFF"/>
                </a:solidFill>
              </a:rPr>
              <a:t>· </a:t>
            </a:r>
            <a:r>
              <a:rPr lang="zh-CN" altLang="en-US" sz="2800">
                <a:solidFill>
                  <a:srgbClr val="FFFFFF"/>
                </a:solidFill>
              </a:rPr>
              <a:t>高效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51303F5-AE15-5279-E1E5-C1170A6776A5}"/>
              </a:ext>
            </a:extLst>
          </p:cNvPr>
          <p:cNvSpPr txBox="1"/>
          <p:nvPr/>
        </p:nvSpPr>
        <p:spPr>
          <a:xfrm>
            <a:off x="457200" y="4114800"/>
            <a:ext cx="8229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>
                <a:solidFill>
                  <a:srgbClr val="FFFFFF"/>
                </a:solidFill>
              </a:rPr>
              <a:t>依法设立的流量仪表法定计量检定机构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950BA33-CCB7-BDAC-4412-3900906053E7}"/>
              </a:ext>
            </a:extLst>
          </p:cNvPr>
          <p:cNvSpPr/>
          <p:nvPr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rgbClr val="0096C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53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2881F5A5-CAD1-606C-EA81-682992905F5D}"/>
              </a:ext>
            </a:extLst>
          </p:cNvPr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8ABA152-185C-EBEF-FABC-B52C2475EB0A}"/>
              </a:ext>
            </a:extLst>
          </p:cNvPr>
          <p:cNvSpPr txBox="1"/>
          <p:nvPr/>
        </p:nvSpPr>
        <p:spPr>
          <a:xfrm>
            <a:off x="457200" y="228600"/>
            <a:ext cx="8229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3200" b="1">
                <a:solidFill>
                  <a:srgbClr val="FFFFFF"/>
                </a:solidFill>
              </a:rPr>
              <a:t>关于我们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BAB1193-E130-E669-7894-5B54F691154D}"/>
              </a:ext>
            </a:extLst>
          </p:cNvPr>
          <p:cNvSpPr txBox="1"/>
          <p:nvPr/>
        </p:nvSpPr>
        <p:spPr>
          <a:xfrm>
            <a:off x="457200" y="1371600"/>
            <a:ext cx="8229600" cy="163121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>
                <a:solidFill>
                  <a:srgbClr val="404040"/>
                </a:solidFill>
              </a:rPr>
              <a:t>安徽精测流量仪表检定站是依法设立的流量仪表法定计量检定机构，通过安徽省市场监督管理局资质认定。
我们始终坚持 科学、公正、准确、高效 的质量方针，为社会提供公正、准确、可靠的计量检测服务。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62A8546-749B-154B-9D6D-0AE56543178E}"/>
              </a:ext>
            </a:extLst>
          </p:cNvPr>
          <p:cNvSpPr/>
          <p:nvPr/>
        </p:nvSpPr>
        <p:spPr>
          <a:xfrm>
            <a:off x="457200" y="4114800"/>
            <a:ext cx="2545080" cy="13716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1195979-3976-34D7-7724-6FDD6B4E92B4}"/>
              </a:ext>
            </a:extLst>
          </p:cNvPr>
          <p:cNvSpPr txBox="1"/>
          <p:nvPr/>
        </p:nvSpPr>
        <p:spPr>
          <a:xfrm>
            <a:off x="457200" y="4114800"/>
            <a:ext cx="254508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3600" b="1">
                <a:solidFill>
                  <a:srgbClr val="FFFFFF"/>
                </a:solidFill>
              </a:rPr>
              <a:t>20+</a:t>
            </a:r>
            <a:endParaRPr lang="zh-CN" altLang="en-US" sz="3600" b="1">
              <a:solidFill>
                <a:srgbClr val="FFFFFF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7BD184F-404D-31EE-5E70-6293EFD6785A}"/>
              </a:ext>
            </a:extLst>
          </p:cNvPr>
          <p:cNvSpPr txBox="1"/>
          <p:nvPr/>
        </p:nvSpPr>
        <p:spPr>
          <a:xfrm>
            <a:off x="457200" y="4800600"/>
            <a:ext cx="2545080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>
                <a:solidFill>
                  <a:srgbClr val="FFFFFF"/>
                </a:solidFill>
              </a:rPr>
              <a:t>年行业经验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B4F496A-31F4-616E-D7ED-2AD21CB76975}"/>
              </a:ext>
            </a:extLst>
          </p:cNvPr>
          <p:cNvSpPr/>
          <p:nvPr/>
        </p:nvSpPr>
        <p:spPr>
          <a:xfrm>
            <a:off x="3139440" y="4114800"/>
            <a:ext cx="2545080" cy="13716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7B2D52F-1878-832E-60C9-1A4784490605}"/>
              </a:ext>
            </a:extLst>
          </p:cNvPr>
          <p:cNvSpPr txBox="1"/>
          <p:nvPr/>
        </p:nvSpPr>
        <p:spPr>
          <a:xfrm>
            <a:off x="3139440" y="4114800"/>
            <a:ext cx="254508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3600" b="1">
                <a:solidFill>
                  <a:srgbClr val="FFFFFF"/>
                </a:solidFill>
              </a:rPr>
              <a:t>10000+</a:t>
            </a:r>
            <a:endParaRPr lang="zh-CN" altLang="en-US" sz="3600" b="1">
              <a:solidFill>
                <a:srgbClr val="FFFFFF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EB1539D-0A4E-40B2-ECC4-3F969B1E51F1}"/>
              </a:ext>
            </a:extLst>
          </p:cNvPr>
          <p:cNvSpPr txBox="1"/>
          <p:nvPr/>
        </p:nvSpPr>
        <p:spPr>
          <a:xfrm>
            <a:off x="3139440" y="4800600"/>
            <a:ext cx="2545080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>
                <a:solidFill>
                  <a:srgbClr val="FFFFFF"/>
                </a:solidFill>
              </a:rPr>
              <a:t>年检定数量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546A231-DEA9-C7AF-B87F-E80C682963BC}"/>
              </a:ext>
            </a:extLst>
          </p:cNvPr>
          <p:cNvSpPr/>
          <p:nvPr/>
        </p:nvSpPr>
        <p:spPr>
          <a:xfrm>
            <a:off x="5821680" y="4114800"/>
            <a:ext cx="2545080" cy="13716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F44AD4E-02F7-992F-313E-F9B529C0261C}"/>
              </a:ext>
            </a:extLst>
          </p:cNvPr>
          <p:cNvSpPr txBox="1"/>
          <p:nvPr/>
        </p:nvSpPr>
        <p:spPr>
          <a:xfrm>
            <a:off x="5821680" y="4114800"/>
            <a:ext cx="254508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3600" b="1">
                <a:solidFill>
                  <a:srgbClr val="FFFFFF"/>
                </a:solidFill>
              </a:rPr>
              <a:t>500+</a:t>
            </a:r>
            <a:endParaRPr lang="zh-CN" altLang="en-US" sz="3600" b="1">
              <a:solidFill>
                <a:srgbClr val="FFFFFF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48C1789-6320-6D85-D925-0E1454C817CF}"/>
              </a:ext>
            </a:extLst>
          </p:cNvPr>
          <p:cNvSpPr txBox="1"/>
          <p:nvPr/>
        </p:nvSpPr>
        <p:spPr>
          <a:xfrm>
            <a:off x="5821680" y="4800600"/>
            <a:ext cx="2545080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400">
                <a:solidFill>
                  <a:srgbClr val="FFFFFF"/>
                </a:solidFill>
              </a:rPr>
              <a:t>服务企业客户</a:t>
            </a:r>
          </a:p>
        </p:txBody>
      </p:sp>
    </p:spTree>
    <p:extLst>
      <p:ext uri="{BB962C8B-B14F-4D97-AF65-F5344CB8AC3E}">
        <p14:creationId xmlns:p14="http://schemas.microsoft.com/office/powerpoint/2010/main" val="1402783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4C8467D-16D6-3182-8F86-E679B26B3529}"/>
              </a:ext>
            </a:extLst>
          </p:cNvPr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0B418CA-AB6C-D5F1-DA9A-0FFEA1E729AE}"/>
              </a:ext>
            </a:extLst>
          </p:cNvPr>
          <p:cNvSpPr txBox="1"/>
          <p:nvPr/>
        </p:nvSpPr>
        <p:spPr>
          <a:xfrm>
            <a:off x="457200" y="228600"/>
            <a:ext cx="8229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3200" b="1">
                <a:solidFill>
                  <a:srgbClr val="FFFFFF"/>
                </a:solidFill>
              </a:rPr>
              <a:t>服务项目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6167741-7653-6C9F-991A-8B5A58EE2350}"/>
              </a:ext>
            </a:extLst>
          </p:cNvPr>
          <p:cNvSpPr/>
          <p:nvPr/>
        </p:nvSpPr>
        <p:spPr>
          <a:xfrm>
            <a:off x="457200" y="1371600"/>
            <a:ext cx="8229600" cy="868680"/>
          </a:xfrm>
          <a:prstGeom prst="rect">
            <a:avLst/>
          </a:prstGeom>
          <a:solidFill>
            <a:srgbClr val="D9E2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8FCDD5C-D218-AAED-DD4E-B3806EAFDC3D}"/>
              </a:ext>
            </a:extLst>
          </p:cNvPr>
          <p:cNvSpPr txBox="1"/>
          <p:nvPr/>
        </p:nvSpPr>
        <p:spPr>
          <a:xfrm>
            <a:off x="640080" y="1444752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 b="1">
                <a:solidFill>
                  <a:srgbClr val="0070C0"/>
                </a:solidFill>
              </a:rPr>
              <a:t>水流量标准装置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396326E-92AD-E99C-D4DF-5CEA6EA15F1B}"/>
              </a:ext>
            </a:extLst>
          </p:cNvPr>
          <p:cNvSpPr txBox="1"/>
          <p:nvPr/>
        </p:nvSpPr>
        <p:spPr>
          <a:xfrm>
            <a:off x="640080" y="1828800"/>
            <a:ext cx="7772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>
                <a:solidFill>
                  <a:srgbClr val="404040"/>
                </a:solidFill>
              </a:rPr>
              <a:t>用于水流量仪表的检定与校准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6495C34-D969-CD94-1FD1-E44EA623A67F}"/>
              </a:ext>
            </a:extLst>
          </p:cNvPr>
          <p:cNvSpPr/>
          <p:nvPr/>
        </p:nvSpPr>
        <p:spPr>
          <a:xfrm>
            <a:off x="457200" y="2377440"/>
            <a:ext cx="8229600" cy="868680"/>
          </a:xfrm>
          <a:prstGeom prst="rect">
            <a:avLst/>
          </a:prstGeom>
          <a:solidFill>
            <a:srgbClr val="D9E2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1CCB16A-829C-B68E-1151-C51E7E658FBD}"/>
              </a:ext>
            </a:extLst>
          </p:cNvPr>
          <p:cNvSpPr txBox="1"/>
          <p:nvPr/>
        </p:nvSpPr>
        <p:spPr>
          <a:xfrm>
            <a:off x="640080" y="2450592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 b="1">
                <a:solidFill>
                  <a:srgbClr val="0070C0"/>
                </a:solidFill>
              </a:rPr>
              <a:t>油流量标准装置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00CE88C-7195-5E41-B94E-8098A20948E3}"/>
              </a:ext>
            </a:extLst>
          </p:cNvPr>
          <p:cNvSpPr txBox="1"/>
          <p:nvPr/>
        </p:nvSpPr>
        <p:spPr>
          <a:xfrm>
            <a:off x="640080" y="2834640"/>
            <a:ext cx="7772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>
                <a:solidFill>
                  <a:srgbClr val="404040"/>
                </a:solidFill>
              </a:rPr>
              <a:t>用于油流量仪表的检定与校准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0110B97-92D3-B7F9-2B51-46625B5050A1}"/>
              </a:ext>
            </a:extLst>
          </p:cNvPr>
          <p:cNvSpPr/>
          <p:nvPr/>
        </p:nvSpPr>
        <p:spPr>
          <a:xfrm>
            <a:off x="457200" y="3383280"/>
            <a:ext cx="8229600" cy="868680"/>
          </a:xfrm>
          <a:prstGeom prst="rect">
            <a:avLst/>
          </a:prstGeom>
          <a:solidFill>
            <a:srgbClr val="D9E2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43A69A-74E3-24A0-B665-0E0CCBABB1C1}"/>
              </a:ext>
            </a:extLst>
          </p:cNvPr>
          <p:cNvSpPr txBox="1"/>
          <p:nvPr/>
        </p:nvSpPr>
        <p:spPr>
          <a:xfrm>
            <a:off x="640080" y="3456432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 b="1">
                <a:solidFill>
                  <a:srgbClr val="0070C0"/>
                </a:solidFill>
              </a:rPr>
              <a:t>气体流量标准装置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E0E92C26-F700-5B1D-6760-5366D056E6F3}"/>
              </a:ext>
            </a:extLst>
          </p:cNvPr>
          <p:cNvSpPr txBox="1"/>
          <p:nvPr/>
        </p:nvSpPr>
        <p:spPr>
          <a:xfrm>
            <a:off x="640080" y="3840480"/>
            <a:ext cx="7772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>
                <a:solidFill>
                  <a:srgbClr val="404040"/>
                </a:solidFill>
              </a:rPr>
              <a:t>用于气体流量仪表的检定与校准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DB9B266-0178-3872-F55C-6E2262F466DD}"/>
              </a:ext>
            </a:extLst>
          </p:cNvPr>
          <p:cNvSpPr/>
          <p:nvPr/>
        </p:nvSpPr>
        <p:spPr>
          <a:xfrm>
            <a:off x="457200" y="4389120"/>
            <a:ext cx="8229600" cy="868680"/>
          </a:xfrm>
          <a:prstGeom prst="rect">
            <a:avLst/>
          </a:prstGeom>
          <a:solidFill>
            <a:srgbClr val="D9E2F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D087BED-EB51-D9F3-CE7F-F240D80E005C}"/>
              </a:ext>
            </a:extLst>
          </p:cNvPr>
          <p:cNvSpPr txBox="1"/>
          <p:nvPr/>
        </p:nvSpPr>
        <p:spPr>
          <a:xfrm>
            <a:off x="640080" y="4462272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 b="1">
                <a:solidFill>
                  <a:srgbClr val="0070C0"/>
                </a:solidFill>
              </a:rPr>
              <a:t>依法计量授权检定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BD63667-6ECA-A545-323D-7D38B0B953D6}"/>
              </a:ext>
            </a:extLst>
          </p:cNvPr>
          <p:cNvSpPr txBox="1"/>
          <p:nvPr/>
        </p:nvSpPr>
        <p:spPr>
          <a:xfrm>
            <a:off x="640080" y="4846320"/>
            <a:ext cx="777240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>
                <a:solidFill>
                  <a:srgbClr val="404040"/>
                </a:solidFill>
              </a:rPr>
              <a:t>提供法定计量检定服务</a:t>
            </a:r>
          </a:p>
        </p:txBody>
      </p:sp>
    </p:spTree>
    <p:extLst>
      <p:ext uri="{BB962C8B-B14F-4D97-AF65-F5344CB8AC3E}">
        <p14:creationId xmlns:p14="http://schemas.microsoft.com/office/powerpoint/2010/main" val="1919611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1C0EBE1-9C7E-417D-9A13-7AA8233B9428}"/>
              </a:ext>
            </a:extLst>
          </p:cNvPr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23AC4F6-5603-BE29-B086-C51B0FE41A43}"/>
              </a:ext>
            </a:extLst>
          </p:cNvPr>
          <p:cNvSpPr txBox="1"/>
          <p:nvPr/>
        </p:nvSpPr>
        <p:spPr>
          <a:xfrm>
            <a:off x="457200" y="228600"/>
            <a:ext cx="8229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3200" b="1">
                <a:solidFill>
                  <a:srgbClr val="FFFFFF"/>
                </a:solidFill>
              </a:rPr>
              <a:t>主要设备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7C7ECCB-A619-BD12-782E-2C59ED2DE58F}"/>
              </a:ext>
            </a:extLst>
          </p:cNvPr>
          <p:cNvSpPr/>
          <p:nvPr/>
        </p:nvSpPr>
        <p:spPr>
          <a:xfrm>
            <a:off x="457200" y="1371600"/>
            <a:ext cx="8229600" cy="777240"/>
          </a:xfrm>
          <a:prstGeom prst="rect">
            <a:avLst/>
          </a:prstGeom>
          <a:solidFill>
            <a:srgbClr val="F2F2F2"/>
          </a:solidFill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1539B68-08B7-4724-0751-96B8A31EB654}"/>
              </a:ext>
            </a:extLst>
          </p:cNvPr>
          <p:cNvSpPr txBox="1"/>
          <p:nvPr/>
        </p:nvSpPr>
        <p:spPr>
          <a:xfrm>
            <a:off x="731520" y="1508760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>
                <a:solidFill>
                  <a:srgbClr val="404040"/>
                </a:solidFill>
              </a:rPr>
              <a:t>▶ 水流量标准装置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39619D8-E4E0-DDF5-F4F7-0B47286BFA57}"/>
              </a:ext>
            </a:extLst>
          </p:cNvPr>
          <p:cNvSpPr/>
          <p:nvPr/>
        </p:nvSpPr>
        <p:spPr>
          <a:xfrm>
            <a:off x="457200" y="2286000"/>
            <a:ext cx="8229600" cy="777240"/>
          </a:xfrm>
          <a:prstGeom prst="rect">
            <a:avLst/>
          </a:prstGeom>
          <a:solidFill>
            <a:srgbClr val="F2F2F2"/>
          </a:solidFill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1952930-E359-3D7A-6DF4-7D58E0DC9BAF}"/>
              </a:ext>
            </a:extLst>
          </p:cNvPr>
          <p:cNvSpPr txBox="1"/>
          <p:nvPr/>
        </p:nvSpPr>
        <p:spPr>
          <a:xfrm>
            <a:off x="731520" y="2423160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>
                <a:solidFill>
                  <a:srgbClr val="404040"/>
                </a:solidFill>
              </a:rPr>
              <a:t>▶ 油流量标准装置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A6C09A3-C101-CBAC-0449-1A47077A1225}"/>
              </a:ext>
            </a:extLst>
          </p:cNvPr>
          <p:cNvSpPr/>
          <p:nvPr/>
        </p:nvSpPr>
        <p:spPr>
          <a:xfrm>
            <a:off x="457200" y="3200400"/>
            <a:ext cx="8229600" cy="777240"/>
          </a:xfrm>
          <a:prstGeom prst="rect">
            <a:avLst/>
          </a:prstGeom>
          <a:solidFill>
            <a:srgbClr val="F2F2F2"/>
          </a:solidFill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788C81E-9102-9AA8-9FE2-40E7BC1AB609}"/>
              </a:ext>
            </a:extLst>
          </p:cNvPr>
          <p:cNvSpPr txBox="1"/>
          <p:nvPr/>
        </p:nvSpPr>
        <p:spPr>
          <a:xfrm>
            <a:off x="731520" y="3337560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>
                <a:solidFill>
                  <a:srgbClr val="404040"/>
                </a:solidFill>
              </a:rPr>
              <a:t>▶ 气体流量标准装置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1818808-3DE6-709A-CB79-609257A454D6}"/>
              </a:ext>
            </a:extLst>
          </p:cNvPr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solidFill>
            <a:srgbClr val="F2F2F2"/>
          </a:solidFill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4437717-698C-461B-CF2C-A0E9856BD769}"/>
              </a:ext>
            </a:extLst>
          </p:cNvPr>
          <p:cNvSpPr txBox="1"/>
          <p:nvPr/>
        </p:nvSpPr>
        <p:spPr>
          <a:xfrm>
            <a:off x="731520" y="4251960"/>
            <a:ext cx="777240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2000">
                <a:solidFill>
                  <a:srgbClr val="404040"/>
                </a:solidFill>
              </a:rPr>
              <a:t>▶ 检定站标牌</a:t>
            </a:r>
          </a:p>
        </p:txBody>
      </p:sp>
    </p:spTree>
    <p:extLst>
      <p:ext uri="{BB962C8B-B14F-4D97-AF65-F5344CB8AC3E}">
        <p14:creationId xmlns:p14="http://schemas.microsoft.com/office/powerpoint/2010/main" val="829497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3F0A2D0-0541-60C7-9F46-C98487363BA3}"/>
              </a:ext>
            </a:extLst>
          </p:cNvPr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1B33BBF-B555-63F8-6558-63FD3BCAC5E5}"/>
              </a:ext>
            </a:extLst>
          </p:cNvPr>
          <p:cNvSpPr txBox="1"/>
          <p:nvPr/>
        </p:nvSpPr>
        <p:spPr>
          <a:xfrm>
            <a:off x="457200" y="228600"/>
            <a:ext cx="8229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3200" b="1">
                <a:solidFill>
                  <a:srgbClr val="FFFFFF"/>
                </a:solidFill>
              </a:rPr>
              <a:t>联系我们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BBB69CA-963F-89F0-FCF8-957A2DE4C055}"/>
              </a:ext>
            </a:extLst>
          </p:cNvPr>
          <p:cNvSpPr/>
          <p:nvPr/>
        </p:nvSpPr>
        <p:spPr>
          <a:xfrm>
            <a:off x="457200" y="1645920"/>
            <a:ext cx="1828800" cy="6858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326C21-6E2B-7BB8-ABEE-617261F2063F}"/>
              </a:ext>
            </a:extLst>
          </p:cNvPr>
          <p:cNvSpPr txBox="1"/>
          <p:nvPr/>
        </p:nvSpPr>
        <p:spPr>
          <a:xfrm>
            <a:off x="457200" y="1737360"/>
            <a:ext cx="1828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b="1">
                <a:solidFill>
                  <a:srgbClr val="FFFFFF"/>
                </a:solidFill>
              </a:rPr>
              <a:t>地址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6DDBCC4-EACE-2AA7-D5FD-8D69017EA2D5}"/>
              </a:ext>
            </a:extLst>
          </p:cNvPr>
          <p:cNvSpPr txBox="1"/>
          <p:nvPr/>
        </p:nvSpPr>
        <p:spPr>
          <a:xfrm>
            <a:off x="2468880" y="1737360"/>
            <a:ext cx="5943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>
                <a:solidFill>
                  <a:srgbClr val="404040"/>
                </a:solidFill>
              </a:rPr>
              <a:t>合肥市高新技术开发区科学大道</a:t>
            </a:r>
            <a:r>
              <a:rPr lang="en-US" altLang="zh-CN">
                <a:solidFill>
                  <a:srgbClr val="404040"/>
                </a:solidFill>
              </a:rPr>
              <a:t>75</a:t>
            </a:r>
            <a:r>
              <a:rPr lang="zh-CN" altLang="en-US">
                <a:solidFill>
                  <a:srgbClr val="404040"/>
                </a:solidFill>
              </a:rPr>
              <a:t>号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333B2D4-C873-5732-CF8D-E7499FBF5847}"/>
              </a:ext>
            </a:extLst>
          </p:cNvPr>
          <p:cNvSpPr/>
          <p:nvPr/>
        </p:nvSpPr>
        <p:spPr>
          <a:xfrm>
            <a:off x="457200" y="2560320"/>
            <a:ext cx="1828800" cy="6858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FEF1E8A-64AB-FD9B-C711-92C61C09CFF8}"/>
              </a:ext>
            </a:extLst>
          </p:cNvPr>
          <p:cNvSpPr txBox="1"/>
          <p:nvPr/>
        </p:nvSpPr>
        <p:spPr>
          <a:xfrm>
            <a:off x="457200" y="2651760"/>
            <a:ext cx="1828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b="1">
                <a:solidFill>
                  <a:srgbClr val="FFFFFF"/>
                </a:solidFill>
              </a:rPr>
              <a:t>邮箱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0013412-B33A-DFB4-3E5E-5C17B76860E3}"/>
              </a:ext>
            </a:extLst>
          </p:cNvPr>
          <p:cNvSpPr txBox="1"/>
          <p:nvPr/>
        </p:nvSpPr>
        <p:spPr>
          <a:xfrm>
            <a:off x="2468880" y="2651760"/>
            <a:ext cx="5943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>
                <a:solidFill>
                  <a:srgbClr val="404040"/>
                </a:solidFill>
              </a:rPr>
              <a:t>liujie510@163.com</a:t>
            </a:r>
            <a:endParaRPr lang="zh-CN" altLang="en-US">
              <a:solidFill>
                <a:srgbClr val="40404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E4B572A-434B-FA99-193F-91CFBF172A0B}"/>
              </a:ext>
            </a:extLst>
          </p:cNvPr>
          <p:cNvSpPr/>
          <p:nvPr/>
        </p:nvSpPr>
        <p:spPr>
          <a:xfrm>
            <a:off x="457200" y="3474720"/>
            <a:ext cx="1828800" cy="6858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F7BC233-8676-8672-B097-A65E223F15C0}"/>
              </a:ext>
            </a:extLst>
          </p:cNvPr>
          <p:cNvSpPr txBox="1"/>
          <p:nvPr/>
        </p:nvSpPr>
        <p:spPr>
          <a:xfrm>
            <a:off x="457200" y="3566160"/>
            <a:ext cx="1828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b="1">
                <a:solidFill>
                  <a:srgbClr val="FFFFFF"/>
                </a:solidFill>
              </a:rPr>
              <a:t>网址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A5DD8FB-4CAE-57EB-87F6-DA0F90BF5CF9}"/>
              </a:ext>
            </a:extLst>
          </p:cNvPr>
          <p:cNvSpPr txBox="1"/>
          <p:nvPr/>
        </p:nvSpPr>
        <p:spPr>
          <a:xfrm>
            <a:off x="2468880" y="3566160"/>
            <a:ext cx="5943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>
                <a:solidFill>
                  <a:srgbClr val="404040"/>
                </a:solidFill>
              </a:rPr>
              <a:t>www.ahjingce.com</a:t>
            </a:r>
            <a:endParaRPr lang="zh-CN" altLang="en-US">
              <a:solidFill>
                <a:srgbClr val="40404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8B9E9A1-99CE-558F-9C31-9D7EBD4B4479}"/>
              </a:ext>
            </a:extLst>
          </p:cNvPr>
          <p:cNvSpPr/>
          <p:nvPr/>
        </p:nvSpPr>
        <p:spPr>
          <a:xfrm>
            <a:off x="457200" y="4389120"/>
            <a:ext cx="1828800" cy="6858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E884415-CA48-AEB3-A7F9-0819EF0FD370}"/>
              </a:ext>
            </a:extLst>
          </p:cNvPr>
          <p:cNvSpPr txBox="1"/>
          <p:nvPr/>
        </p:nvSpPr>
        <p:spPr>
          <a:xfrm>
            <a:off x="457200" y="4480560"/>
            <a:ext cx="1828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b="1">
                <a:solidFill>
                  <a:srgbClr val="FFFFFF"/>
                </a:solidFill>
              </a:rPr>
              <a:t>质量方针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8C7EEA4-6C82-1D49-B482-2D288741EE1D}"/>
              </a:ext>
            </a:extLst>
          </p:cNvPr>
          <p:cNvSpPr txBox="1"/>
          <p:nvPr/>
        </p:nvSpPr>
        <p:spPr>
          <a:xfrm>
            <a:off x="2468880" y="4480560"/>
            <a:ext cx="5943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>
                <a:solidFill>
                  <a:srgbClr val="404040"/>
                </a:solidFill>
              </a:rPr>
              <a:t>科学、公正、准确、高效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4496020-6A47-05F6-9033-8D6CC5E1162A}"/>
              </a:ext>
            </a:extLst>
          </p:cNvPr>
          <p:cNvSpPr/>
          <p:nvPr/>
        </p:nvSpPr>
        <p:spPr>
          <a:xfrm>
            <a:off x="0" y="6035040"/>
            <a:ext cx="12192000" cy="822960"/>
          </a:xfrm>
          <a:prstGeom prst="rect">
            <a:avLst/>
          </a:prstGeom>
          <a:solidFill>
            <a:srgbClr val="004C9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70BF4C7-A05E-C72A-4D2A-4FD01D9E2DA0}"/>
              </a:ext>
            </a:extLst>
          </p:cNvPr>
          <p:cNvSpPr txBox="1"/>
          <p:nvPr/>
        </p:nvSpPr>
        <p:spPr>
          <a:xfrm>
            <a:off x="0" y="6217920"/>
            <a:ext cx="121920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CN" altLang="en-US" sz="1300">
                <a:solidFill>
                  <a:srgbClr val="FFFFFF"/>
                </a:solidFill>
              </a:rPr>
              <a:t>安徽精测流量仪表检定站  </a:t>
            </a:r>
            <a:r>
              <a:rPr lang="en-US" altLang="zh-CN" sz="1300">
                <a:solidFill>
                  <a:srgbClr val="FFFFFF"/>
                </a:solidFill>
              </a:rPr>
              <a:t>|  www.ahjingce.com</a:t>
            </a:r>
            <a:endParaRPr lang="zh-CN" altLang="en-US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11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宽屏</PresentationFormat>
  <Paragraphs>35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贵贵 宇宙无敌</dc:creator>
  <cp:lastModifiedBy>贵贵 宇宙无敌</cp:lastModifiedBy>
  <cp:revision>1</cp:revision>
  <dcterms:created xsi:type="dcterms:W3CDTF">2026-06-01T20:35:39Z</dcterms:created>
  <dcterms:modified xsi:type="dcterms:W3CDTF">2026-06-01T20:35:39Z</dcterms:modified>
</cp:coreProperties>
</file>